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8T18:20:53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181">
    <iact:property name="dataType"/>
    <iact:actionData xml:id="d0">
      <inkml:trace xmlns:inkml="http://www.w3.org/2003/InkML" xml:id="stk0" contextRef="#ctx0" brushRef="#br0">5149 10046 0,'0'0'28,"-51"0"-24,26 0 0,0 0 14,-26 0-9,0 0 1,26 0 0,-1 0 1,1 0-1,0 0 9,-1 0-9,26 25 0,-25-25 1,0 25 19,25 1-21,-26-1 2,26 26-1,-25 0 0,25-1-1,0 26 1,0-25 2,0 0-4,0 0 3,0-1-1,0 1 0,0 0 0,25 0 0,1-1 1,-1 1-2,26 0 1,25 25 0,0 0-1,0-25 2,25-1 1,26 1-4,0 25 2,-25-25 0,24 25 0,1-51 0,-51 1 0,51-1 0,0 1 0,25 24 0,-25-50 0,25 26 1,1-26-2,-27 25 1,-24 0 0,75 26 0,-75-51 0,50 25 1,26-25-2,-26 0 1,-51 26 0,26-26 0,-25 0 2,25 0-3,-51 0 1,-26 0-1,27 0 1,-52 0 0,26 0 0,-26 0 230,26 0-230,126-76 0,153-26 0,-102-25 0,-50 77 2,-26-26-4,-50 25 3,-26-25-2,-25 50 2,-26 1-1,26 25 0,-26 0 0,0-25 10,-25-1 0,0 1 1,0 0-12,0-1 1,0 1 0,0 0 0,0-1 1,0-25-3,0 1 3,0-1-1,0 0 0,0 26 0,0-26 0,-25 51 0,0-51 0,-1 26 1,-24 0 0,24-26-3,-25 26 2,-25-26 0,26 25 0,-27 1 0,27-26 0,-1 26 10,0 0-10,26-1 0,-26 1 0,26 0 0,-26-1 0,0 1 0,1-1 3,24 1-6,-50 0 4,0-1-2,0 26 2,-51-25-2,26 25 2,-52-25-2,-24 25 3,25 0-4,-51 0 2,50 0 0,-50 0 0,1 0 0,-27 0 0,77 0 0,-26 25 0,77-25 1,25 51-2,-26-51 2,52 25 1,24-25 6,-24 0 222,-1 0-230,-101 0 0,-102 0 0,51-25 1,-25 25-2,75 0 1,52-26 0,-1 26 0,26 0 2,0 0-4,26 0 2,-1 0 1,0 0-2,26 0 2,-1 0-2,1 0 12,0 0-12,-1 0 21,1 0-10,-1 0 0,1 0-9,0 0 9,-1 0 0,1 0-11,0 0 3,-1 0 8</inkml:trace>
    </iact:actionData>
  </iact:action>
  <iact:action type="add" startTime="57080">
    <iact:property name="dataType"/>
    <iact:actionData xml:id="d1">
      <inkml:trace xmlns:inkml="http://www.w3.org/2003/InkML" xml:id="stk1" contextRef="#ctx0" brushRef="#br0">5073 13394 0,'0'-25'59,"25"25"29,77 0-78,50 0 0,26 50 1,-77-24-2,26-1 1,-26-25 2,26 25-4,-51-25 3,51 0-2,25 0 1,-50 0 0,50 0 0,0 0 0,-25 0 0,-25 0 1,-1 0-2,-25 0 1,0 0 2,-25 0-4,25 0 3,-25 0-2,-26 0 1,26 0 1,0 0-1,-26 0 0,0 0 1,1 0-3,25 0 3,-26 0 8,0 0-7,1 0 7,-1 0 1,0 0-11,52-25 2,-1 0-1,25-1 0,1 1 1,-1 0-3,1 25 2,-26-26 1,-26 1-1,1 0 0,0 25 1,-26-26-1,26 26-1,-26 0 11,1 0-10,-1 0 10,-25-25 20,25 25 10,-25-26-40,26 26 0,-1 0 0,1 0 0,-1-25 10,0 25 0,1 0 60</inkml:trace>
    </iact:actionData>
  </iact:action>
  <iact:action type="add" startTime="65625">
    <iact:property name="dataType"/>
    <iact:actionData xml:id="d2">
      <inkml:trace xmlns:inkml="http://www.w3.org/2003/InkML" xml:id="stk2" contextRef="#ctx0" brushRef="#br0">2460 15753 0,'381'-203'8,"-77"26"1,-25 75 1,-51-25-5,-101 77 2,0-27 1,-51 52 3,0 0-3,0-1 3,-76 1-2,26 0 1,-1 25 1,0 0-2,1 0 1,-1 0 10,1-26-10,-26 1 11,50 25-11,-24 0 0,24-25-1,-24 25 1,25-26 0,-26 26 0,-25-25 0,25 25 0,1 0 0,-26-26 11</inkml:trace>
    </iact:actionData>
  </iact:action>
  <iact:action type="add" startTime="66868">
    <iact:property name="dataType"/>
    <iact:actionData xml:id="d3">
      <inkml:trace xmlns:inkml="http://www.w3.org/2003/InkML" xml:id="stk3" contextRef="#ctx0" brushRef="#br0">2714 16159 0,'51'-25'55,"151"-153"-44,179-76-1,-102 51 1,0 26-1,0-26-2,-51 76 5,-50 26-6,-102 25 4,51-1-2,-76 52 2,-1 0 0,-24-1-3,-1 1 3,1 25-2,-26-25 2,25 25 20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8T18:20:53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26">
    <iact:property name="dataType"/>
    <iact:actionData xml:id="d0">
      <inkml:trace xmlns:inkml="http://www.w3.org/2003/InkML" xml:id="stk0" contextRef="#ctx0" brushRef="#br0">4490 3730 0,'-26'0'8,"1"0"2,-51 0 1,-153 0-2,-227 25 5,126 0-7,26 51 3,-1 0 0,-25 26 0,51-1 0,-25 26 0,76-25 0,-51 24 0,101 27 6,0-52-9,52 1 0,24 24 3,1 1 0,50-25 0,-25-1 1,50 77 0,26-77-3,0 26 5,26 0-4,75 0-1,128 25 4,50-51-2,50 26 1,27-51-2,100-25 2,52 0-4,50-51 5,0 0-1,-51 0-4,432-102 6,-432 77-6,356-77 3,-356 52 4,432-102-8,-483 101 7,52 25-3,-52-24-3,-75-1 6,-26 51-6,-101-25 4,-51 25-2,-51 0 1,-25-26 4,-51 26-5,-51 0-1,0-25 1,1 25 202,50 0-198,710 0-6,457 0 3,0 0 0,102 0 0,-305 0 3,-533 0-6,-50 0 3,0-51 0,-102 26 0,-102-26 0,1 26 0,-76-51 0,-1 50 0,-75 1 0,-1-26 4,-50 51-8,0-25 7,-26 25-6,0 0 16,1 0-16,-26-26 13,0-24 0,-26-1-10,-24-76 0,-102-50 0,-51-26 0,-26-26 0,1 1 0,-51 25 0,-51 0 0,0 76 0,-76 1 0,-50-1 0,-52 101 0,1-24 0,50 50 4,-50 0-5,50 0-2,1 0 3,-1 50 0,1 26 3,24 26-5,77-26 1,0 0 1,76 51 0,25-51 0,77-25 1,50 25-2,25-51 1,52 26 0,24-51 231,1 0-231,-254 0 0,-660-25 0,483-52 0,-52 27 0,52-26 0,-52 76 0,102-51 0,0 51 0,51 0 0,0 0 0,51 0 0,50 0 0,0 0 0,51 0 0,26 0 0,25 0 0,50 0 0,26 0 0,-25 0 0,24 0 0,1 0 0,26 0 1,-1 0-2,0 0 1,-25 0 0,0 0 0,-26-25 0,26 25 0,0-26 0,0 26 0,-51 0 3,51 0-3,0 0-3,0 0 3,-26 0 4,26 0-8,0 0 5,26 0 1,-27 0-5,1 0 3,26 0 0,-52 26 4,77-26-5,-26 0-1,26 0 1,-1 0 4,-24 25-3,24-25-3,1 0 17,-1 0-15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8T18:20:53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189">
    <iact:property name="dataType"/>
    <iact:actionData xml:id="d0">
      <inkml:trace xmlns:inkml="http://www.w3.org/2003/InkML" xml:id="stk0" contextRef="#ctx0" brushRef="#br0">22958 2208 0,'0'50'38,"0"-24"-28,0 24 0,0 1 3,0 0-6,0-26 3,0 1 0,0-1 0,0 0 12,25-126 68,0-1-82,1-75 2,25 101 0,-26 0 0,-25 25 1,0 0-1,0 26-1,0-1 1,0 1 14,25 25-18,1-25 4,-1 25 1,0 0-2,26 0 2,-26 0-2,1 0 1,25 25 0,25 0 0,-76 1 1,25-1-2,0 26 1,1-26 10,-26 1-9,25-26 8,-25 25 4</inkml:trace>
    </iact:actionData>
  </iact:action>
  <iact:action type="add" startTime="70235">
    <iact:property name="dataType"/>
    <iact:actionData xml:id="d1">
      <inkml:trace xmlns:inkml="http://www.w3.org/2003/InkML" xml:id="stk1" contextRef="#ctx0" brushRef="#br0">23161 2157 0,'-127'51'5,"101"-51"4,-24 0 1,50 25-1,-26-25 1,1 0 11,76 0 109,-1-25-120,77-26 0,-51 25 0,0 1 0,26 0 0,-51-1 0,-1 1 3,-24 25-4,-1-25-1,1 25 2,-1-26 0,0 26 0,1 0 0,-1 0 2,-25-25 7,25 25-10</inkml:trace>
    </iact:actionData>
  </iact:action>
  <iact:action type="add" startTime="71384">
    <iact:property name="dataType"/>
    <iact:actionData xml:id="d2">
      <inkml:trace xmlns:inkml="http://www.w3.org/2003/InkML" xml:id="stk2" contextRef="#ctx0" brushRef="#br0">25317 1700 0,'0'26'17,"25"-1"-6,1 76-2,-1-24 3,-25-27-3,25 1 0,-25 0 1,0-26-1,0 0 1,0 1 21,-25-102 62,-51-51-86,51 0 4,25 51 0,-26 0-3,26 0 4,0-26-4,51 26 2,0 0 0,50 0 0,-25 51 0,26-26 0,-52 26 0,-24 25 0,25 0 0,-26 0 0,0 0 0,-25 25 10,0 51-10,0 0 0,-25 51 0,0-76 0,-1-1 0,1 1 0,25-26 0,-26-25 1,26 26 2,-25-26-4,25 25-1,25-25 72,52 0-70,-52 0 0,26 0-1,-1 0 2,-24 0 1,-1 0-4,0 0 2,-50 51 29,-76 50-28,25-50-1,-1 0 0,27-26 3,-1 26-6,26-51 3,-1 25 0,1-25 0,-1 26 0,1-1 22</inkml:trace>
    </iact:actionData>
  </iact:action>
  <iact:action type="add" startTime="73126">
    <iact:property name="dataType"/>
    <iact:actionData xml:id="d3">
      <inkml:trace xmlns:inkml="http://www.w3.org/2003/InkML" xml:id="stk3" contextRef="#ctx0" brushRef="#br0">23440 3273 0,'0'-25'58,"0"-1"-48,0 1 9,25-51-8,26-26-2,25 52 2,-25-1-1,-26 0 0,-25 26-1,25 25 2,-25-26-1,26 26 62,-1 51-34,-25 0-28,0 0 0,0 25 0,0-26 0,0 1 1,0-26-2,0 1 1,0-1 0,0 1 30,0-1-9,0 0-12,0 1-9,-51-1 13,26 26-16,0-51 3,-1 25 0,1 0 2,0-25-3,-1 0 0,26 26 32,51-26 9,76-26-41,0 1 2,-51-26-2,-26 51 5,1-25-7,-26 25 3,-25-25 0,26 25 3</inkml:trace>
    </iact:actionData>
  </iact:action>
  <iact:action type="add" startTime="74990">
    <iact:property name="dataType"/>
    <iact:actionData xml:id="d4">
      <inkml:trace xmlns:inkml="http://www.w3.org/2003/InkML" xml:id="stk4" contextRef="#ctx0" brushRef="#br0">25748 2791 0,'0'-25'58,"0"-1"-48,0 1-1,51-1 1,25-75 2,-51 50-4,26 1 4,-51 24-5,25 1 3,1-1 1,-26 1 18,25 25 132,-25 51-139,26 0-11,-26-1-1,0 1-3,0 0 3,25-26 0,-25 26 0,0-26 3,0 1 4,25-26-5,-25 25-4,0 0 15,0 1 74,0-1-67,0 0-16,0 1 15,0-1-22,0 1 24,0-1-2,0 0 1,-50 1-9,24-26-11,-25 25-1,26-25 11,0 0-9,-1 0-1,1 0 0,0 0 33,75 0 74,1 0-107,25 0 1,-25-25 0,0 25-3,-26-26 2,0 26 2,1 0-4,-1 0 33,1 0 28,-1 0-49,0 0 3,1 0-6,-1 0 16</inkml:trace>
    </iact:actionData>
  </iact:action>
  <iact:action type="add" startTime="85468">
    <iact:property name="dataType"/>
    <iact:actionData xml:id="d5">
      <inkml:trace xmlns:inkml="http://www.w3.org/2003/InkML" xml:id="stk5" contextRef="#ctx0" brushRef="#br0">23617 2613 0,'-50'0'35,"-27"0"-23,-24 51 2,25-26-8,25 1 7,-25 25-6,25-26 3,26 26-1,-51-26 2,50 26-1,-24-26-1,24 26 4,26-26-6,-25 26 4,25-26-1,0 26 0,0 0 0,0-26 0,0 77-1,0-52 5,0 26-7,25-25 3,1 0 0,-1 0 0,0-1 4,26 1-9,-25 0 6,24-26 3,-24 26-6,24-26 0,1 1 2,0-1 0,0 0 0,-1 1 0,1-26 0,-26 25 0,26-25 3,25 0-6,-25 0 3,25 0 0,26-25 0,-26-26 0,-26 0 0,26 26 3,-25-51-6,25 25 3,-76 26 3,26 25-6,-1-26 3,0 1 0,1 0 10,-1-1-10,-25-24 0,26 50 0,-26-77 0,25 27 0,-25-1 0,0-25 3,0 25-6,0 0 3,0 1 0,0-1 0,-25 0 0,-1 1 0,-50-27 0,25 52 0,1-26 0,-1 1 0,25 24 4,-24 1-7,24 25 5,1-26-1,0 1-5,-26 25 7,26-25-5,-26 25 2,25-26 0,1 26 10,0 0-10,-1 0 13,1 0-16,0 0 23,-1 0-10</inkml:trace>
    </iact:actionData>
  </iact:action>
  <iact:action type="add" startTime="87281">
    <iact:property name="dataType"/>
    <iact:actionData xml:id="d6">
      <inkml:trace xmlns:inkml="http://www.w3.org/2003/InkML" xml:id="stk6" contextRef="#ctx0" brushRef="#br0">24251 2943 0,'26'0'30,"-1"0"-23,77 0 4,24 0-2,103 0 2,-77 0 3,-51 0-9,26 0 5,-51 0 0,-25 0 0,0 0 0,0 0 1,-26 0 1,0 0-4,1 0 12,-1 0 2,0 0-14,1 0 12,-1-25-10,1 25 3,-1 0 6,0 0-8,1 0-5,-1 0 5,0 0 19,-25-26 0,0 1 20,-25 0-40,-26-26 3,-25 0-6,25 0 3,1 26 0,24 0 0,1-1 1,0 1 1,-1 25 7,1-25-8,50 25 96,26 0-97,-26 25 3,26 0-6,-51 1 3,25-26 1,1 25-1,-1-25-1,1 0 26,-26 25-30,0 1 15,0-1-9,0 1 2,0-1-7,0 0 5,0 1 19,0-1-10,0 0 50,-26 1-10,26-1-48,-25-25-4,25 26 5,-26-1-6,1 0 3,25 1 0,0-1 0,-25 0 10,-1 1 10,1-26 10</inkml:trace>
    </iact:actionData>
  </iact:action>
  <iact:action type="add" startTime="89294">
    <iact:property name="dataType"/>
    <iact:actionData xml:id="d7">
      <inkml:trace xmlns:inkml="http://www.w3.org/2003/InkML" xml:id="stk7" contextRef="#ctx0" brushRef="#br0">24607 2715 0,'0'0'5,"-26"25"2,1 1 10,-1-26-4,26 25-8,-25-25 7,0 25 6,-1-25-7,26 26-2,-25-26 0,25 25 2,-25 0 8,-1-25 1,1 0 13,0 26-15,25-1 122,0 1-130,0-1 0,76 26 0,0-1 0,25 26 3,-50-50-6,0 25 3,-26-51 0,0 25 0,-25 0 10,26-25 0,-1 0 30,1 0-20,-1 26-10</inkml:trace>
    </iact:actionData>
  </iact:action>
  <iact:action type="add" startTime="90936">
    <iact:property name="dataType"/>
    <iact:actionData xml:id="d8">
      <inkml:trace xmlns:inkml="http://www.w3.org/2003/InkML" xml:id="stk8" contextRef="#ctx0" brushRef="#br0">26535 2512 0,'0'-25'20,"-51"-1"26,0 1-35,-101 25 2,0-51-6,-26 0 5,-25 26-4,26 0 1,50-1 6,-25-24-9,25 24 4,51 1 4,-51-1-8,51 1 4,0 25 2,-1 0-2,-24-25 2,50 25-6,-25 0 5,0 0-2,0 0 1,-51 0 0,51 0 0,-26 0 3,-24 0-6,50 0 6,-51 0-6,25 25 3,26-25 3,-51 25-6,51-25 3,0 0 0,25 26 0,-50-26 0,50 25 0,0 1 0,1-26 3,-1 25-6,0 0 6,0 1-2,1 75-5,-26-50 9,0 25-10,25 25 6,0-50 1,26 25-5,-1-25 3,1 0 0,0-1 4,-1 1-4,26 0-4,-25 0 4,25-1 0,0 1 1,0 0-1,0 0 0,0-1-1,0-24 1,0-1 1,0 26-2,0-1 2,0-24-2,0 25 1,25-1 4,26 26-8,25 1 5,51-1-2,-26 0 1,1-26 4,75 27-7,-50-27 3,51 26-1,-1 0 2,-24-50-1,-27-1 0,27 1 0,24 24 0,-25-24 0,-25-26 0,25 0 0,1 25 0,24-25 4,-25 0-8,1 0 4,-1 0 0,0 0 0,0 0 0,26 0 0,-77 0 0,26 0 0,-51-25 0,51-1 3,-51 1-6,-25 0 3,0-1 0,25 1 0,0-51 4,-25 50-8,-1-24 7,1-1-6,0-25 3,0 25 1,-1-50-2,26 25 1,-25 25 0,-25-25 0,-1-26 0,0 26 0,1 25 0,-26 1 3,25-1-5,-25 0 2,0 0-1,0-25 4,-25-25-6,-1 25 3,-24 0 1,-27 25-2,1-51 2,26 52-2,-1 24 1,-51-24 1,26 24-2,-51-50 2,1 25-2,24 26 1,-25 0 1,26-26-1,-77 51 0,77-25 0,-26 25 3,25-26-6,-24 26 3,24 0 0,1 0 0,75 0 0,-75 0 3,75 0-6,1 26 3,0-26 0,-1 0 2,1 25-4,0-25 2</inkml:trace>
    </iact:actionData>
  </iact:action>
  <iact:action type="add" startTime="93780">
    <iact:property name="dataType"/>
    <iact:actionData xml:id="d9">
      <inkml:trace xmlns:inkml="http://www.w3.org/2003/InkML" xml:id="stk9" contextRef="#ctx0" brushRef="#br0">26788 2892 0,'51'0'29,"0"0"-21,25 0 2,51 0 0,-26 0 0,-25 0 0,51 0 0,-25 0 0,24 0 1,-49 0-2,24 0 1,0 0 0,-24 0 2,-27 0-1,26 0-4,-25 0 6,0 0-3,-26 0-1,1 0 11,-1 0-12,0 0 12,1 0 1</inkml:trace>
    </iact:actionData>
  </iact:action>
  <iact:action type="add" startTime="94900">
    <iact:property name="dataType"/>
    <iact:actionData xml:id="d10">
      <inkml:trace xmlns:inkml="http://www.w3.org/2003/InkML" xml:id="stk10" contextRef="#ctx0" brushRef="#br0">28336 2892 0,'0'-25'52,"-26"25"-25,-24-25-16,-1-1-1,-25 1-1,0-26 2,25 26-2,26 25 2,-26-26-1,25 1 0,1 25 10,0 0 0,50 0 123,26 0-136,0 25 3,-1 26 1,1-25 0,-26-1-3,1 0 2,-1-25 0,-25 26 1,26-26 8,-26 25-9,25-25 14,0 0-7,-25 25-8,26-25 2,-1 0 21,0 0 6,-25 26 104,0-1-134,-76 51 2,-76 76 0,76-75 0,-26 24 0,52-50 3,24-1-6,1-24 3,0-26 3,25 25 4,-26-25-7,1 0 20</inkml:trace>
    </iact:actionData>
  </iact:action>
  <iact:action type="add" startTime="98371">
    <iact:property name="dataType"/>
    <iact:actionData xml:id="d11">
      <inkml:trace xmlns:inkml="http://www.w3.org/2003/InkML" xml:id="stk11" contextRef="#ctx0" brushRef="#br0">28843 2689 0,'25'0'25,"102"0"-13,330 0-3,0 77 0,-102-52 0,-25 26 1,-77-26 0,-101 26 0,26-26 3,-51 1-5,-76-26 1,25 25 1,-51-25 0,0 0 3,-25 25-6,26-25 3,-1 0 14,-25 26 42,0-1-56,0 51 1,0 26 2,-25 24-6,-1-50 6,1 1-6,-26 24 3,51-76 3,0 1-6,0-1 3,0 1 0,-25-1 10,25 0-10,-25-25 0,-1 26 3,-25 24-4,-25 1-1,-50 0 2,-52 50 0,0-25 0,52 0 3,-52-25-5,26 0 1,-26 0 1,1 25 0,24 0 0,-24-51 3,50 1-2,51-1-2,0 0 2,0 1-2,-26-26-2,51 0 3,26 0 10,0 0-10,-1 0 0,1 0 0,0 0 34,-1 0-25,26-26-2,0-50-6,-51-51-2,51 1 1,0 24 0,0-25 1,0 51-1,0-25 0,0 25-1,26-51 5,-1 51-8,-25 25 5,26-51-1,-1 52 0,-25-1 0,25 51 0,-25-51 0,0 26 0,0 0 0,0-1 0,0 1-1,0-1 12,0 1 11,0 0 26,26 25-48,-26-26 9,0 1 2,0 0-9,0-1 38,25 26-42,-25-25 2,0 0 10,0-1 3,25 1-16,-25-1 15,0 1 6,0 0 12,0-1 10,0 1-30,26 0 13,-26-1-13,0 1 27</inkml:trace>
    </iact:actionData>
  </iact:action>
  <iact:action type="add" startTime="100802">
    <iact:property name="dataType"/>
    <iact:actionData xml:id="d12">
      <inkml:trace xmlns:inkml="http://www.w3.org/2003/InkML" xml:id="stk12" contextRef="#ctx0" brushRef="#br0">29274 3273 0,'26'0'8,"-1"0"40,0 0-8,1 0 0,-1 0-18,1-25-14,-26-1 32,25 26-29,-25-25 1,25 25-2,1 0 17,-26-26-16,25 26 11,-25 26 180,0-1-196,0 1 17,-25-1-6,-1 0 5,1 1 6,0-26 32,25 25-50,-26-25 0,1 0 40,-1 0-10,52 0 42,25 0-74,25 0 2,-26 0 4,1 0-8,-25 0 4,-1 0 10,0 0 0,1 0 10</inkml:trace>
    </iact:actionData>
  </iact:action>
  <iact:action type="add" startTime="102593">
    <iact:property name="dataType"/>
    <iact:actionData xml:id="d13">
      <inkml:trace xmlns:inkml="http://www.w3.org/2003/InkML" xml:id="stk13" contextRef="#ctx0" brushRef="#br0">28970 3882 0,'0'-26'9,"101"1"49,229-51-48,76-26 4,-152 77-8,-26-26 4,-76 26 6,26 0-12,-102 25 9,0 0-5,0 0 1,-25 0 4,25 0-6,-25 0 4,0 0-1,-1 0-1,1-26 1,0 26 3,-26 0-5,26 0 1,-26 0 2,1 0 29,-1 0-8</inkml:trace>
    </iact:actionData>
  </iact:action>
  <iact:action type="add" startTime="103806">
    <iact:property name="dataType"/>
    <iact:actionData xml:id="d14">
      <inkml:trace xmlns:inkml="http://www.w3.org/2003/InkML" xml:id="stk14" contextRef="#ctx0" brushRef="#br0">29452 4237 0,'0'-26'30,"51"-24"-21,50-26 1,-25-26 1,-25 51-5,0 1 7,-26 24-2,0 1-5,1 25 5,-26-25-2,25 25 14,-25-26-16,0 52 104,0 24-76,0-24-20,0-1-6,0 0 2,0 1 9,0-1 10,0 1-10,0-1 3,-25 0-3,-1 1 0,26-1-14,-25-25 15,25 25 9,-25-25-11,25 26-6,50-26 118,77-26-124,-51 1 5,26 0-4,-51-1 4,-26 26-4,-25-25 5,25 25 4,1 0 3</inkml:trace>
    </iact:actionData>
  </iact:action>
  <iact:action type="add" startTime="105609">
    <iact:property name="dataType"/>
    <iact:actionData xml:id="d15">
      <inkml:trace xmlns:inkml="http://www.w3.org/2003/InkML" xml:id="stk15" contextRef="#ctx0" brushRef="#br0">31862 3349 0,'0'0'7,"0"101"-3,25-24 7,1 24 0,-1 1-4,-25-26 3,25-26-4,-25-24 4,0-1 1,0 0-2,0 1 31,-25-26 33,0-76-52,-51-26-15,50 1 4,26-1 0,0 1 3,0 25-6,0 25 5,0-25-4,0 51 2,0-26 0,0 25 0,26 26 0,-26-25 2,0 0-4,25-1 22,0 26 2,1 0-2,-1 0-8,0 0-16,1 0 4,-1 0 10,1 0 0,-26 26 34,0-1-36,0 26-10,0-26 2,0 1 10,0-1 11,0 0 18,0 1-19,-26-26-20,1 25 10,25 0 0,-26-25-10,26 26 0,-25-26 4,0 0 123,25 25-108,-26-25-18,1 0 18,0 0-18</inkml:trace>
    </iact:actionData>
  </iact:action>
  <iact:action type="add" startTime="107496">
    <iact:property name="dataType"/>
    <iact:actionData xml:id="d16">
      <inkml:trace xmlns:inkml="http://www.w3.org/2003/InkML" xml:id="stk16" contextRef="#ctx0" brushRef="#br0">32319 3679 0,'0'-26'41,"25"-24"-31,0-1 3,26 0-4,-26-25 2,1 51-4,-26-1 4,25 1-2,-25 0 1,26-1 0,-1 52 130,-25 50-127,25 0-3,-25-25-2,26-1 1,-26-24 4,0-1-6,0 0 4,0 1-2,0-1 14,0 1-5,0-1-9,-26 26 1,-24-1 0,24-24 3,1-1-6,-1 0 4,26 1 2,-25-26-6,50 0 197,26 0-195,-25 0-2,24 0 3,-24 0 3,-1 0 14,0 0-7,1 0 10,-1-26-9,0 26-12,26-25 1,-25 25 0,-1-25 0,26 25 4,-26-26-8,0 26 4,1 0 0,-26-25 11,25 25-12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8T18:20:53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536">
    <iact:property name="dataType"/>
    <iact:actionData xml:id="d0">
      <inkml:trace xmlns:inkml="http://www.w3.org/2003/InkML" xml:id="stk0" contextRef="#ctx0" brushRef="#br0">4058 7864 0,'-25'0'104,"-26"0"-94,0 0 0,-50 0 0,-77 26 0,26 24 2,25 1-4,1-26 2,49 1 0,1-1 2,-25 0-4,50 1 2,0-1 0,26 1 0,0-1 0,-51 26 0,25-1 0,25 1 0,-24 51 4,-1-52-8,26 26 4,-26 1 0,0 24 0,26-50 0,25-1 0,0-24 13,0 25-16,0-26 16,101 26-15,51 25 1,127-51 1,-76 51 0,26-25 0,-26-26 0,25 51 0,-76-50 0,76 25 1,-25-26 0,-25 0-3,-26 26 2,-101-51 263,279-51-265,761-126 5,-1 75-6,52 26 3,25 25 1,-25 51-2,-584 0 1,0 51 3,-102 0-4,-50-26 0,-51 26 2,-50-51-3,-26 25 5,-76-25-6,-102 0 3,-25 0 0,26 0 2,-77 0 6,1 0-8,-1 0 0,0 0 251,77 0-252,304-25 2,50 25 1,-101-25-4,-101 25 4,0-51-5,0 51 6,-77-25-5,-25 25 2,-50 0-1,25 0 1,-51-26 1,0 26-1,-25 0-1,-26 0 2,26-25-1,-26 25 2,0 0 6,1 0-9,-26-26 1,0 1 71,0 0-68,0-1-6,0-24 3,0 24 0,-26-75 2,1-1-4,-26 1 1,1 50 2,24-25-1,1 25 0,-51 1 0,0-27 0,-77-24 0,-75-1 3,-51-24-6,-25 50 6,-26 50-6,76-25 3,0 51 0,52 0 0,49 0 1,26 0 1,51 0-5,26 0 3,24 26 0,-24-26 3,-1 0 207,-51 0-210,-253 0 0,-558 0-3,355 0 7,-355 0-8,-26 0 4,-127 76 3,508-51-6,0 77 4,76-26-2,26-25 2,50 25-1,101-26 0,26-24 0,76-26 0,51 25 0,76-25 2,-25 0-4,50 0 2,25 0 0,1 0 0,0 0 210,-1 0-207,-50 0-6,-127-25 6,-152-102-6,25 51 3,26 0 3,76 25-6,25 26 3,50-26 0,-24 51 0,75-25 4,26 25-8,26 0 4,-1-26 0,25 26 0,1 0 4,0 0-8,-1 0 5,1 0 19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8T18:20:53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518">
    <iact:property name="dataType"/>
    <iact:actionData xml:id="d0">
      <inkml:trace xmlns:inkml="http://www.w3.org/2003/InkML" xml:id="stk0" contextRef="#ctx0" brushRef="#br0">23846 6799 0,'0'-26'57,"76"26"21,76 0-67,51 0-2,0 0 1,0 0 0,-51 0 0,25 0 0,-24 0 0,50 0 0,50 0 0,1 0 0,0 0 0,-1 0 0,-50 0 0,26 0 0,-77 0 0,0 0 0,-50 0 0,24 0 0,-50 0 0,1 0 0,-27 0 0,1 0 3,0 0-5,0 0 1,-26 0 1,0 0 0,1 0 0,-1 0 34,0 0 223,77 0-257,202 0 3,51 0-6,-76 0 2,-76 0 2,0 0-1,-50 0 0,-27-25 0,-49 25-1,24 0 2,0 0-1,-75 0-1,25 0 2,-26 0-1,26 0 0,-26 0 0,0 0 13,1 0-6</inkml:trace>
    </iact:actionData>
  </iact:action>
  <iact:action type="add" startTime="77940">
    <iact:property name="dataType"/>
    <iact:actionData xml:id="d1">
      <inkml:trace xmlns:inkml="http://www.w3.org/2003/InkML" xml:id="stk1" contextRef="#ctx0" brushRef="#br0">2942 14282 0,'0'-26'16,"102"1"-4,1166-203-2,-50-26-3,-102 0 4,-609 178-2,1-50 3,-153 75-2,-25-25-2,-77 0 4,-126 50-2,-25 1-2,-52 25 4,1-25-3,-26 25 0,1 0 1,-1 0 10,0 0-7,1 0 35,-26-26 61</inkml:trace>
    </iact:actionData>
  </iact:action>
  <iact:action type="add" startTime="108517">
    <iact:property name="dataType"/>
    <iact:actionData xml:id="d2">
      <inkml:trace xmlns:inkml="http://www.w3.org/2003/InkML" xml:id="stk2" contextRef="#ctx0" brushRef="#br0">6012 15931 0,'0'-26'31,"50"1"10,382 25-32,658 25 1,-531 26 3,-1-26-6,-102 26 3,1 0-1,-51-51 2,-102 25-2,1-25 1,-102 0 0,0 0 0,-51 0 3,0 0-6,-25 0 4,-51 0-2,-25 0 1,-1 0 0,1 0 3,-25 0-3,-1 0 7,0 0-7,-25-25 100,26 25-79,-26-26-18,0 1 3,25 25-3,-25-25-6,0-26 3,25 26 0,1-26 3,-26 26-3,0-1 0,25 26-2,-25-25 1,25-1 3,-25 1-3,0 0 1,0-1 3,0 1 4,26 0 24,-26-1-22,25 26-9,-25-50 3,0 24-7,26-25 5,-1 1-1,0-26 0,1 25-1,50-25 4,-76 50-5,0-24 1,0 24 4,25 26-5,-25-25 2,0 0 0,26 25 0,-26-26 13,-26 26 104,1 0-114,-1 0-6,-50 26 3,26-1 3,-27 0-6,1 1 6,26-1-6,24 0 13,1-25-10,0 0 0,25 26 3,-26-26 4,52 0 103,-1 0-109,26 0 0,-26 0 7,0 0-8,1 0 1,-1 0 11,0 0-15,1 0 6,50 25-5,0 0 4,0 1-5,0-1 6,-25 1-3,0 24 0,-26-50-3,0 0 4,1 26-1,-1-26 10,-25 25-11,0 0 12,0 1 3,0-1-6,-25-25 30,25 26-35</inkml:trace>
    </iact:actionData>
  </iact:action>
  <iact:action type="add" startTime="111453">
    <iact:property name="dataType"/>
    <iact:actionData xml:id="d3">
      <inkml:trace xmlns:inkml="http://www.w3.org/2003/InkML" xml:id="stk3" contextRef="#ctx0" brushRef="#br0">5682 15499 0,'25'26'29,"51"50"-16,-25 25-7,0-25 3,25-25 5,-51 0-8,1 0 5,-26-26-1,0 0 0,0 1 0,0-1 10,0 0 20,0-50 70,0-51-100,-51-25 0,0-52 3,-25 77-6,51 0 3,-1 25 0,1 26 10,25 0-8,0-1 6,-25 26 1,-1 0 32,1 0 9,-1 0-27,1 51-22,0 25-4,-1-25 2,-24 0 5,50-1-8,-26-24 4,1-1 0,25 0 0,-25-25 10,25 26-10,25-26 60,26-51-60,-1-50 1,1 50-2,-26 0 4,1 26-6,-1 25 6,1-26-5,-26 1 5,25 0 6,0 25 31,1 0-33,-1 0-4,26 0-6,0 0 3,50 25 0,-50 0 0,-1 1 0,-24-1 0,-1-25 10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8T18:20:53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752">
    <iact:property name="dataType"/>
    <iact:actionData xml:id="d0">
      <inkml:trace xmlns:inkml="http://www.w3.org/2003/InkML" xml:id="stk0" contextRef="#ctx0" brushRef="#br0">19229 5074 0,'101'0'18,"381"-25"-6,76 25-2,-101-51-3,25 51 4,-76 0-3,0 0 3,-51 25 2,-26 1-7,-24-26 5,-102 0 2,0 50-6,-51-50 6,26 0-6,-26 0 6,-76 0-6,51 0 3,-51 0 3,0 0-4,0 0-1,-25-25 2,-1 25 0,1-25 3,-25 25-6,-1 0 3,0 0 4,1 0 5,24 0 218,229-77-227,584-75 0,-457 76 0,25 25 0,-25 1 0,-102 24 0,1 26 0,-51 0 0,-51 0 4,-51 0-5,25 0-2,-75 0 3,-26 0 3,25 0-6,-75 0 3,24 0 0,1 0 0,-25 0 3,-1 0-6,26 0 3,-26 0 0,0 0 0,1 0 0,-1 0 4,1 0-8,-1 0 4,0 0 0,1 0 3,-1 0 34,0 0 3,1 0-10</inkml:trace>
    </iact:actionData>
  </iact:action>
  <iact:action type="add" startTime="59198">
    <iact:property name="dataType"/>
    <iact:actionData xml:id="d1">
      <inkml:trace xmlns:inkml="http://www.w3.org/2003/InkML" xml:id="stk1" contextRef="#ctx0" brushRef="#br0">9994 5683 0,'0'25'236,"0"26"-223,0 50-6,0 51 4,0 1 2,51 24-4,-25-25-2,75 26 3,1-51 0,-1 25 0,26-51 0,50 26 0,1-51 0,-51 26 3,0-77-6,0 51 3,-51-76 1,50 26-2,-49-26 4,49 0-6,-49 0 3,-1 0 0,0 0 1,0 0-2,25-51 1,-25 51 0,-25-25 0,25-1 2,-25 26-3,-26 0 0,26-25 1,0 25 3,0-25-6,-1-1 5,-24 1-4,24-1 5,-24 1-6,-1 0 4,1-1-1,24-24 0,-24 24 2,-1 1-2,26-1-3,-26 1 4,0 0 3,-25-1-9,0-24 9,0 24-7,26 1 3,-26 0 3,0-26-6,0 25 2,0-24 2,0-1-1,-26 0 4,-50 1-5,-50-77-3,-52 0 5,0 0-1,1 0 3,-1 26-3,1-1-3,50 52 3,0-27 0,0 27 0,0-26 3,0 25-6,26 26 6,25-26-6,0 51 3,25-26 0,-25 26 0,25 0 0,0 0 0,26 0 0,-26 0 0,1 0 0,24 26 0,1-26 0,-1 25 0,1-25 0,0 26 3,-1-1 7,1-25-9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8T18:20:53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253">
    <iact:property name="dataType"/>
    <iact:actionData xml:id="d0">
      <inkml:trace xmlns:inkml="http://www.w3.org/2003/InkML" xml:id="stk0" contextRef="#ctx0" brushRef="#br0">23440 5683 0,'-26'0'200,"-24"0"-190,-27 0 2,-49 0-3,-27 0-1,1 0 4,0 0-4,76 0 5,-51 0-6,51 0 3,-51 25 0,51 0 0,25 26 4,-25-25-5,25 24 0,-25 1-1,26 0 2,24-1 0,1 1 0,-26 25 0,26 0 3,-1-25-4,1 25-1,25-25 2,-25 0 0,25-1 0,0-24 0,0-1 0,0 26 0,177 126 10,305 77-10,-152-102 0,-51-25 0,-51-25 0,-101-1 4,0-76-8,-51 52 4,-25-52 0,25-25 0,51 0 0,50 0 0,1-51 4,0-25-8,-1-25 4,-50 50 0,0-51 0,-26 1 0,26-1 1,-76 26-2,0 26 1,-1-1 3,-24 0-6,-1 0 6,-25 1-5,0-52 5,-51-25-5,-202-101 0,24 51 3,-50-1-2,51 77 1,-26 50 4,26 0-8,-26 51 7,102 0-6,51 0 4,-26 0-1,51 0-1,0 0 2,-26 25-1,26 1 0,25-1 0,1 26 0,-1-26 0,0 1 0,26 24 0,-1-24 0,-24-1 3,24 0-6,1 1 3,-1-26 10,1 25 20,25 1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08T18:20:53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531">
    <iact:property name="dataType"/>
    <iact:actionData xml:id="d0">
      <inkml:trace xmlns:inkml="http://www.w3.org/2003/InkML" xml:id="stk0" contextRef="#ctx0" brushRef="#br0">2384 4135 0,'0'0'8,"25"26"7,1 24-3,-1-24-5,0-1-2,26 1 15,101-26-13,254 0 4,102-77 1,-1-49-5,-50-1 3,-26 0 0,-25 0 3,-76 26-6,-127-26 3,25 51 1,-101 25-2,0 0 4,-77 1-5,1-1 4,-26 51-5,26-26 3,-26 26 10,1 0 12,-1 0 56</inkml:trace>
    </iact:actionData>
  </iact:action>
  <iact:action type="add" startTime="107389">
    <iact:property name="dataType"/>
    <iact:actionData xml:id="d1">
      <inkml:trace xmlns:inkml="http://www.w3.org/2003/InkML" xml:id="stk1" contextRef="#ctx0" brushRef="#br0">5504 15322 0,'-25'0'8,"-26"0"21,26 0-16,-51 0-5,0 76 4,-1 0-5,1 51 3,0-51 4,51 25-8,0 1 5,-1-26-2,26 25 1,0-50 4,0-25-7,0 24 2,127 26 1,177 0 3,178 1-6,-25-27 3,152-50 0,-102 51 0,407-51 0,-407 0 4,127 25-8,-177 26 7,50 0-6,-50-26 3,-1 26 0,-50 0 3,0-51-3,-101 0-3,-1 0 3,-50 0 4,-51 0-8,0 0 4,-77 0 0,-24 0 0,-51 0 0,-1 0 0,1 0 0,-26 0 0,26 0 380,177 0-379,229 0-1,-102 0 3,51-26-6,-101 26 6,-52-50-6,26 24 3,-25 1 0,-76-51 0,-26 50 3,-25-24-1,-1-1-7,-49 26 5,-27-1-1,1 1 2,-26 25-1,1-26 2,-1 26-4,1-25 2,-26 0 10,0-1-8,0 1-1,0-76-4,0-1 3,-102-75 0,1-1 0,-52-25 0,-24 76 0,-52-25 0,1 25 0,0 51 3,-77 0-5,52 51 1,-102 25 4,50 0-2,-75 0-5,75 50 4,-50-24 0,51 24 6,-26 27-12,25-27 9,1-24-2,0 24-5,-26-24 4,76 24 0,-50-24 0,-1 25 4,26-26-8,-25 26 4,101-51 0,0 0 0,25 0 4,77 25-8,25-25 4,-26 0 0,77 0 0,0 0 0,-1 0 0,1 0 0,-1 0 3,1 0 267,-51 0-273,-228-101 3,-229-26 1,76 0 2,1 25-6,-52 26 2,52 26 1,-1 50 1,51 0-1,51 0 0,50 0-1,1 25 1,76-25 1,76 25 2,-1-25-4,52 26-1,25-26 1,25 0 5,0 0-7,1 0 12,24 0 1</inkml:trace>
    </iact:actionData>
  </iact:action>
  <iact:action type="add" startTime="110590">
    <iact:property name="dataType"/>
    <iact:actionData xml:id="d2">
      <inkml:trace xmlns:inkml="http://www.w3.org/2003/InkML" xml:id="stk2" contextRef="#ctx0" brushRef="#br0">19051 16692 0,'76'0'9,"203"0"1,254 0 0,-127 0 0,-51 0 3,102 0-6,-102 0 3,-51 0 1,51 0-2,-50 0 4,-1 0-6,1 0 3,-26-76 1,-26 25-3,-24 25 6,-77-24-7,-25-1 3,-1 26 1,-49-26-2,-27 25 1,1-50 0,0 51 3,-1-26-6,1-25 3,0 25 0,0 1 0,-26-1 0,0 0 2,1 26-4,-1 0 2,-25-1 0,0 1 13,0-1-4,0 1-1,0 0-8,0-51 0,-25-26 0,-77-50 0,-75 0 0,-52 0 0,-126 25 0,-127 51 0,-25 25 0,76 51 3,-127 0-6,152 25 3,-51 26 0,0-26 5,26 77-7,76-77-1,0 26 3,50-26 4,26 26-8,26-26 4,50 26 0,-26-26 0,128-25 0,-51 26 0,25-26 1,51 0-2,0 25 1,25-25 0,0 0 0,0 0 1,26 0 2,0 26-7,-1-26 5,1 0 11,25 25-14,0 0 2,0 26-1,25 51 1,51 24 0,77 128 1,50-76-2,25-26 1,51 0 0,76-25 1,26-51 3,-26 0-8,51-76 4,-102 51 3,1-51-6,-102 0 5,-1 0-4,-75 0 2,-51 0 3,1 0-6,-27 0 3,1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11/relationships/inkAction" Target="../ink/inkAction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080" y="436880"/>
            <a:ext cx="9519920" cy="307308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>
                <a:highlight>
                  <a:srgbClr val="FFFF00"/>
                </a:highlight>
              </a:rPr>
              <a:t>APACHE SPARK DEEP DIVE</a:t>
            </a:r>
            <a:br>
              <a:rPr lang="en-US" b="1" dirty="0"/>
            </a:br>
            <a:r>
              <a:rPr lang="en-US" b="1" dirty="0">
                <a:highlight>
                  <a:srgbClr val="FF00FF"/>
                </a:highlight>
              </a:rPr>
              <a:t>-----SIMPLIFY JOINS---</a:t>
            </a:r>
            <a:br>
              <a:rPr lang="en-US" b="1" dirty="0">
                <a:highlight>
                  <a:srgbClr val="FF00FF"/>
                </a:highlight>
              </a:rPr>
            </a:br>
            <a:r>
              <a:rPr lang="en-US" sz="4400" b="1" dirty="0">
                <a:solidFill>
                  <a:srgbClr val="FFFF00"/>
                </a:solidFill>
                <a:highlight>
                  <a:srgbClr val="FF00FF"/>
                </a:highlight>
              </a:rPr>
              <a:t>SHUFFLE join – SORT join – BROADCAST join</a:t>
            </a:r>
            <a:br>
              <a:rPr lang="en-US" b="1" dirty="0">
                <a:highlight>
                  <a:srgbClr val="FF00FF"/>
                </a:highlight>
              </a:rPr>
            </a:br>
            <a:br>
              <a:rPr lang="en-US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967824-2BB4-45D6-92AA-8387B7975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85"/>
    </mc:Choice>
    <mc:Fallback>
      <p:transition spd="slow" advTm="47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Key Takeaways: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5720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Sort-Merge join is the default join and performs well in most of the scenarios.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for cases, if you are confident enough that Shuffle Hash join is better than Sort-Merge join, disable Sort-Merge join for those scenarios. </a:t>
            </a:r>
          </a:p>
          <a:p>
            <a:endParaRPr lang="en-US" dirty="0"/>
          </a:p>
          <a:p>
            <a:r>
              <a:rPr lang="en-US" dirty="0"/>
              <a:t>However, when the build size(to build the Hash table for Hash Join) is smaller than the stream size, Shuffle Hash join will do better than Sort-Merge join.</a:t>
            </a:r>
          </a:p>
          <a:p>
            <a:endParaRPr lang="en-US" dirty="0"/>
          </a:p>
          <a:p>
            <a:r>
              <a:rPr lang="en-US" dirty="0"/>
              <a:t>Tune the </a:t>
            </a:r>
            <a:r>
              <a:rPr lang="en-US" dirty="0" err="1"/>
              <a:t>spark.sql.autoBroadcastJoinThreshold</a:t>
            </a:r>
            <a:r>
              <a:rPr lang="en-US" dirty="0"/>
              <a:t> accordingly if deemed necessary. </a:t>
            </a:r>
            <a:r>
              <a:rPr lang="en-US" dirty="0">
                <a:highlight>
                  <a:srgbClr val="00FF00"/>
                </a:highlight>
              </a:rPr>
              <a:t>Try to use Broadcast joins wherever possible</a:t>
            </a:r>
            <a:r>
              <a:rPr lang="en-US" dirty="0"/>
              <a:t> and filter out the irrelevant rows to the join key before the join to avoid unnecessary data shuffling.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Joins without unique join keys or no join keys can often be very expensive and should be avoided.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7CF04D-C2E7-4497-8A72-AD86F7D766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8240" y="1141560"/>
              <a:ext cx="8064360" cy="4895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7CF04D-C2E7-4497-8A72-AD86F7D766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880" y="1132200"/>
                <a:ext cx="8083080" cy="4914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0BF37E-0DA4-4E9C-BADD-ED06EBB77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85"/>
    </mc:Choice>
    <mc:Fallback>
      <p:transition spd="slow" advTm="119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6538FA-2785-4DCD-9166-BDD866DCA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4"/>
    </mc:Choice>
    <mc:Fallback>
      <p:transition spd="slow" advTm="10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How Spark Joins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can be two scenarios 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a big table with a small table</a:t>
            </a:r>
            <a:r>
              <a:rPr lang="en-US" dirty="0"/>
              <a:t> or, instead, 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b="1" dirty="0"/>
              <a:t>a big table with another big table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b="1" dirty="0"/>
              <a:t>And, Everything in between ……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476805-5AFA-47E7-AA6F-D7BA3A7D0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61"/>
    </mc:Choice>
    <mc:Fallback>
      <p:transition spd="slow" advTm="29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 err="1"/>
              <a:t>BroadCast</a:t>
            </a:r>
            <a:r>
              <a:rPr lang="en-US" sz="2800" b="1" dirty="0"/>
              <a:t>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r>
              <a:rPr lang="en-US" b="1" dirty="0"/>
              <a:t>Broadcast Hash Join</a:t>
            </a:r>
          </a:p>
          <a:p>
            <a:r>
              <a:rPr lang="en-US" dirty="0"/>
              <a:t>When 1 of the </a:t>
            </a:r>
            <a:r>
              <a:rPr lang="en-US" dirty="0" err="1"/>
              <a:t>dataframe</a:t>
            </a:r>
            <a:r>
              <a:rPr lang="en-US" dirty="0"/>
              <a:t> is small enough to fit in the memory, it is broadcasted over to all the executors where the larger dataset resides and a hash join is performed.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This has 2 phase,</a:t>
            </a:r>
            <a:br>
              <a:rPr lang="en-US" dirty="0"/>
            </a:br>
            <a:r>
              <a:rPr lang="en-US" dirty="0"/>
              <a:t>1. </a:t>
            </a:r>
            <a:r>
              <a:rPr lang="en-US" b="1" dirty="0"/>
              <a:t>broadcast-</a:t>
            </a:r>
            <a:r>
              <a:rPr lang="en-US" dirty="0"/>
              <a:t>&gt; the smaller dataset is broadcasted across the executors in the cluster where the larger table is located.</a:t>
            </a:r>
            <a:br>
              <a:rPr lang="en-US" dirty="0"/>
            </a:br>
            <a:r>
              <a:rPr lang="en-US" dirty="0"/>
              <a:t>2. </a:t>
            </a:r>
            <a:r>
              <a:rPr lang="en-US" b="1" dirty="0"/>
              <a:t>hash join-</a:t>
            </a:r>
            <a:r>
              <a:rPr lang="en-US" dirty="0"/>
              <a:t>&gt; A standard hash join is performed on each executor.</a:t>
            </a:r>
          </a:p>
          <a:p>
            <a:endParaRPr lang="en-US" dirty="0">
              <a:highlight>
                <a:srgbClr val="00FF00"/>
              </a:highlight>
            </a:endParaRPr>
          </a:p>
          <a:p>
            <a:r>
              <a:rPr lang="en-US" dirty="0">
                <a:highlight>
                  <a:srgbClr val="00FF00"/>
                </a:highlight>
              </a:rPr>
              <a:t>There is no shuffling involved in this and can be much quicker.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D69AC1-5223-4778-BAF9-54A2C06D8C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5600" y="3589200"/>
              <a:ext cx="2685240" cy="2228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D69AC1-5223-4778-BAF9-54A2C06D8C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240" y="3579840"/>
                <a:ext cx="2703960" cy="2247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D02BF5-5229-408E-A5B8-A4088B3A3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41"/>
    </mc:Choice>
    <mc:Fallback>
      <p:transition spd="slow" advTm="75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 err="1"/>
              <a:t>BroadCast</a:t>
            </a:r>
            <a:r>
              <a:rPr lang="en-US" sz="2800" b="1" dirty="0"/>
              <a:t>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endParaRPr lang="en-US" i="1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en-US" i="1" dirty="0" err="1">
                <a:highlight>
                  <a:srgbClr val="008000"/>
                </a:highlight>
              </a:rPr>
              <a:t>spark.sql.autoBroadcastJoinThreshold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This can be configured to set the Maximum size in bytes for a </a:t>
            </a:r>
            <a:r>
              <a:rPr lang="en-US" b="1" dirty="0" err="1"/>
              <a:t>dataframe</a:t>
            </a:r>
            <a:r>
              <a:rPr lang="en-US" b="1" dirty="0"/>
              <a:t> to be broadcasted.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>
                <a:highlight>
                  <a:srgbClr val="00FF00"/>
                </a:highlight>
              </a:rPr>
              <a:t>-1 will disable broadcast join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i="1" dirty="0">
                <a:highlight>
                  <a:srgbClr val="FFFF00"/>
                </a:highlight>
              </a:rPr>
              <a:t>Default is 10485760 = 10MB</a:t>
            </a:r>
            <a:endParaRPr 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516465-7C70-40DA-BC55-7AA7986645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160" y="1269720"/>
              <a:ext cx="7005240" cy="1077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516465-7C70-40DA-BC55-7AA7986645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800" y="1260360"/>
                <a:ext cx="7023960" cy="1096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EB12CC-37E8-41C0-8218-4953EE0D5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40"/>
    </mc:Choice>
    <mc:Fallback>
      <p:transition spd="slow" advTm="25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Shuffle Hash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Shuffle hash join has 2 phases,</a:t>
            </a:r>
          </a:p>
          <a:p>
            <a:r>
              <a:rPr lang="en-US" dirty="0"/>
              <a:t>1) </a:t>
            </a:r>
            <a:r>
              <a:rPr lang="en-US" dirty="0">
                <a:highlight>
                  <a:srgbClr val="FFFF00"/>
                </a:highlight>
              </a:rPr>
              <a:t>A shuffle phase</a:t>
            </a:r>
            <a:r>
              <a:rPr lang="en-US" dirty="0"/>
              <a:t>, where the data from the join tables are partitioned based on the join key. </a:t>
            </a:r>
          </a:p>
          <a:p>
            <a:pPr marL="0" indent="0">
              <a:buNone/>
            </a:pPr>
            <a:r>
              <a:rPr lang="en-US" dirty="0"/>
              <a:t>   This phase shuffles data across the partitions. The idea here is that if        2 tables have the same keys, they end up in the same partition so that   the data required for joins is available in the same partition.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dirty="0">
                <a:highlight>
                  <a:srgbClr val="FFFF00"/>
                </a:highlight>
              </a:rPr>
              <a:t>Hash join phase</a:t>
            </a:r>
            <a:r>
              <a:rPr lang="en-US" dirty="0"/>
              <a:t>: The data on each partition performs a classic single node hash join algorithm.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2B24F6-8957-458D-88BC-746EC5E18D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45640" y="420480"/>
              <a:ext cx="3826800" cy="1251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2B24F6-8957-458D-88BC-746EC5E18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6280" y="411120"/>
                <a:ext cx="3845520" cy="1270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19C3784-DC8C-4E77-8972-AD8236A16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2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887"/>
    </mc:Choice>
    <mc:Fallback>
      <p:transition spd="slow" advTm="160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Shuffle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b="1" dirty="0"/>
              <a:t>Issues:</a:t>
            </a:r>
          </a:p>
          <a:p>
            <a:pPr marL="0" indent="0">
              <a:buNone/>
            </a:pPr>
            <a:r>
              <a:rPr lang="en-US" dirty="0"/>
              <a:t>What Shuffle hash join does is that breaks apart 1 big join of 2 tables into smaller chunks of the localized relatively smaller branch.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Shuffle is a very expensive operation as it involves a lot of network-intensive movement of the data across the nodes in the cluster.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Also, note that the creation of Hash tables is also an expensive operation and is memory bound. This is not well suited for joins that wouldn’t fit in memory.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647AA4-B27A-4164-B228-4F3533515F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6600" y="2812680"/>
              <a:ext cx="5333760" cy="612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647AA4-B27A-4164-B228-4F3533515F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240" y="2803320"/>
                <a:ext cx="5352480" cy="631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69174E-293D-4E77-9ACA-4FA825B82D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63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29"/>
    </mc:Choice>
    <mc:Fallback>
      <p:transition spd="slow" advTm="87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Shuffle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Shuffled </a:t>
            </a:r>
            <a:r>
              <a:rPr lang="en-US" dirty="0" err="1"/>
              <a:t>HashJoin</a:t>
            </a:r>
            <a:r>
              <a:rPr lang="en-US" dirty="0"/>
              <a:t> is still useful when :</a:t>
            </a:r>
          </a:p>
          <a:p>
            <a:pPr marL="0" indent="0">
              <a:buNone/>
            </a:pPr>
            <a:r>
              <a:rPr lang="en-US" dirty="0"/>
              <a:t>1) any partition of the build side could fit in memory</a:t>
            </a:r>
          </a:p>
          <a:p>
            <a:pPr marL="0" indent="0">
              <a:buNone/>
            </a:pPr>
            <a:r>
              <a:rPr lang="en-US" dirty="0"/>
              <a:t>2)one table is much smaller than the other one, then cost to build a hash table on a smaller table is smaller than sorting the larger table.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</a:t>
            </a:r>
            <a:r>
              <a:rPr lang="en-US" dirty="0"/>
              <a:t> : The main thing to note here is that Shuffle Hash join will be used as the join strategy only when </a:t>
            </a:r>
            <a:r>
              <a:rPr lang="en-US" dirty="0" err="1">
                <a:highlight>
                  <a:srgbClr val="FFFF00"/>
                </a:highlight>
              </a:rPr>
              <a:t>spark.sql.join.preferSortMergeJoin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is set to </a:t>
            </a:r>
            <a:r>
              <a:rPr lang="en-US" dirty="0">
                <a:highlight>
                  <a:srgbClr val="FFFF00"/>
                </a:highlight>
              </a:rPr>
              <a:t>false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>
                <a:highlight>
                  <a:srgbClr val="FFFF00"/>
                </a:highlight>
              </a:rPr>
              <a:t>the cost to build a Hash Table is less than sorting the data</a:t>
            </a:r>
            <a:r>
              <a:rPr lang="en-US" dirty="0"/>
              <a:t>. By default, </a:t>
            </a:r>
            <a:r>
              <a:rPr lang="en-US" dirty="0">
                <a:highlight>
                  <a:srgbClr val="00FF00"/>
                </a:highlight>
              </a:rPr>
              <a:t>sort merge join </a:t>
            </a:r>
            <a:r>
              <a:rPr lang="en-US" dirty="0"/>
              <a:t>is </a:t>
            </a:r>
            <a:r>
              <a:rPr lang="en-US" dirty="0" err="1"/>
              <a:t>preffered</a:t>
            </a:r>
            <a:r>
              <a:rPr lang="en-US" dirty="0"/>
              <a:t> over Shuffle Hash Join.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F0E9BE-89DD-4052-8EFC-329C24160C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9120" y="2429280"/>
              <a:ext cx="9763200" cy="3369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F0E9BE-89DD-4052-8EFC-329C24160C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9760" y="2419920"/>
                <a:ext cx="9781920" cy="33886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A3D6A25-4EFC-41B2-A0CD-DF0DF848E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1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66"/>
    </mc:Choice>
    <mc:Fallback>
      <p:transition spd="slow" advTm="114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Sort Merge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73" y="1016000"/>
            <a:ext cx="11258627" cy="568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b="1" dirty="0"/>
              <a:t>Sort merge join is the default join strategy</a:t>
            </a:r>
            <a:r>
              <a:rPr lang="en-US" sz="2300" dirty="0"/>
              <a:t> if the matching join keys are sortable and not eligible for broadcast join or shuffle hash join. It is a very scalable approach and performs better than other joins most of the times.</a:t>
            </a:r>
          </a:p>
          <a:p>
            <a:pPr marL="0" indent="0">
              <a:buNone/>
            </a:pPr>
            <a:r>
              <a:rPr lang="en-US" sz="2300" dirty="0"/>
              <a:t> It has its traits from the </a:t>
            </a:r>
            <a:r>
              <a:rPr lang="en-US" sz="2300" dirty="0">
                <a:highlight>
                  <a:srgbClr val="00FFFF"/>
                </a:highlight>
              </a:rPr>
              <a:t>map-reduce </a:t>
            </a:r>
            <a:r>
              <a:rPr lang="en-US" sz="2300" dirty="0"/>
              <a:t>programs. </a:t>
            </a:r>
          </a:p>
          <a:p>
            <a:pPr marL="0" indent="0">
              <a:buNone/>
            </a:pPr>
            <a:r>
              <a:rPr lang="en-US" sz="2300" dirty="0">
                <a:highlight>
                  <a:srgbClr val="00FF00"/>
                </a:highlight>
              </a:rPr>
              <a:t>What makes it scalable</a:t>
            </a:r>
            <a:r>
              <a:rPr lang="en-US" sz="2300" dirty="0"/>
              <a:t> is that it can spill the data to the disk and doesn’t require the entire data to fit inside the memory.</a:t>
            </a:r>
          </a:p>
          <a:p>
            <a:pPr marL="0" indent="0">
              <a:buNone/>
            </a:pPr>
            <a:br>
              <a:rPr lang="en-US" sz="2300" dirty="0"/>
            </a:br>
            <a:r>
              <a:rPr lang="en-US" sz="2300" b="1" dirty="0"/>
              <a:t>It has 3 phases:</a:t>
            </a:r>
            <a:br>
              <a:rPr lang="en-US" sz="2300" dirty="0"/>
            </a:br>
            <a:r>
              <a:rPr lang="en-US" sz="2300" dirty="0"/>
              <a:t>1)</a:t>
            </a:r>
            <a:r>
              <a:rPr lang="en-US" sz="2300" dirty="0">
                <a:highlight>
                  <a:srgbClr val="FFFF00"/>
                </a:highlight>
              </a:rPr>
              <a:t>Shuffle Phase: </a:t>
            </a:r>
            <a:r>
              <a:rPr lang="en-US" sz="2300" dirty="0"/>
              <a:t>The 2 large tables are repartitioned as per the join keys across the partitions in the cluster.</a:t>
            </a:r>
          </a:p>
          <a:p>
            <a:pPr marL="0" indent="0">
              <a:buNone/>
            </a:pPr>
            <a:br>
              <a:rPr lang="en-US" sz="2300" dirty="0"/>
            </a:br>
            <a:r>
              <a:rPr lang="en-US" sz="2300" dirty="0"/>
              <a:t>2)</a:t>
            </a:r>
            <a:r>
              <a:rPr lang="en-US" sz="2300" dirty="0">
                <a:highlight>
                  <a:srgbClr val="FFFF00"/>
                </a:highlight>
              </a:rPr>
              <a:t>Sort Phase: </a:t>
            </a:r>
            <a:r>
              <a:rPr lang="en-US" sz="2300" dirty="0"/>
              <a:t>Sort the data within each partition parallelly.</a:t>
            </a:r>
          </a:p>
          <a:p>
            <a:pPr marL="0" indent="0">
              <a:buNone/>
            </a:pPr>
            <a:br>
              <a:rPr lang="en-US" sz="2300" dirty="0"/>
            </a:br>
            <a:r>
              <a:rPr lang="en-US" sz="2300" dirty="0"/>
              <a:t>3)</a:t>
            </a:r>
            <a:r>
              <a:rPr lang="en-US" sz="2300" dirty="0">
                <a:highlight>
                  <a:srgbClr val="FFFF00"/>
                </a:highlight>
              </a:rPr>
              <a:t>Merge Phase: </a:t>
            </a:r>
            <a:r>
              <a:rPr lang="en-US" sz="2300" dirty="0"/>
              <a:t>Join the 2 sorted + partitioned data. This is basically merging of the dataset by iterating over the elements and joining the rows having the same value for the join key.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BBA48D-EB27-40D2-B33A-4E96CBAE10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97840" y="1662120"/>
              <a:ext cx="6950520" cy="1032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BBA48D-EB27-40D2-B33A-4E96CBAE10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8480" y="1652760"/>
                <a:ext cx="6969240" cy="1051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CA4B1BD-0D9A-485D-B8C2-A9171DB04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9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233"/>
    </mc:Choice>
    <mc:Fallback>
      <p:transition spd="slow" advTm="148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Sort Merge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Ideal performance of Sort-Merge join, it is important that all rows having the same value for the join key are available in the same partition.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warrants for the infamous partition exchange(shuffle) between executors.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Collocated partitions can avoid unnecessary data shuffle.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needs to be evenly distributed n the join keys.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number of join keys is unique enough so that they can be equally distributed across the cluster to achieve the max parallelism from the available partitions.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C85259-9E08-44DE-A271-AF65E4EB89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17400" y="2045880"/>
              <a:ext cx="1251360" cy="703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C85259-9E08-44DE-A271-AF65E4EB89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8040" y="2036520"/>
                <a:ext cx="1270080" cy="722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3D2EA7F-8FC2-462A-BD07-A0428638E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0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29"/>
    </mc:Choice>
    <mc:Fallback>
      <p:transition spd="slow" advTm="84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10886</TotalTime>
  <Words>892</Words>
  <Application>Microsoft Office PowerPoint</Application>
  <PresentationFormat>Widescreen</PresentationFormat>
  <Paragraphs>73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 APACHE SPARK DEEP DIVE -----SIMPLIFY JOINS--- SHUFFLE join – SORT join – BROADCAST join  </vt:lpstr>
      <vt:lpstr>How Spark Joins Tables</vt:lpstr>
      <vt:lpstr>BroadCast Join</vt:lpstr>
      <vt:lpstr>BroadCast Join</vt:lpstr>
      <vt:lpstr>Shuffle Hash Join</vt:lpstr>
      <vt:lpstr>Shuffle Join</vt:lpstr>
      <vt:lpstr>Shuffle Join</vt:lpstr>
      <vt:lpstr>Sort Merge Join</vt:lpstr>
      <vt:lpstr>Sort Merge Join</vt:lpstr>
      <vt:lpstr>Key Takeaways: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253</cp:revision>
  <dcterms:created xsi:type="dcterms:W3CDTF">2018-12-28T03:34:44Z</dcterms:created>
  <dcterms:modified xsi:type="dcterms:W3CDTF">2020-03-08T19:01:59Z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